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80" r:id="rId10"/>
    <p:sldId id="276" r:id="rId11"/>
    <p:sldId id="277" r:id="rId12"/>
    <p:sldId id="278" r:id="rId13"/>
    <p:sldId id="279" r:id="rId14"/>
    <p:sldId id="256" r:id="rId15"/>
    <p:sldId id="257" r:id="rId16"/>
    <p:sldId id="258" r:id="rId17"/>
    <p:sldId id="259" r:id="rId18"/>
    <p:sldId id="260" r:id="rId19"/>
    <p:sldId id="261" r:id="rId20"/>
    <p:sldId id="281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CF79A-3747-4BCF-BAC2-7961F0E0100E}" type="datetimeFigureOut">
              <a:rPr lang="tr-TR" smtClean="0"/>
              <a:pPr/>
              <a:t>09.12.2017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9EF2-6149-4FC5-A9BB-E4DC5652704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9EF2-6149-4FC5-A9BB-E4DC5652704E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9EF2-6149-4FC5-A9BB-E4DC5652704E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48F05-B23D-4971-8C8C-392BBFFE47B5}" type="datetimeFigureOut">
              <a:rPr lang="tr-TR" smtClean="0"/>
              <a:pPr/>
              <a:t>09.12.2017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88EC-355B-4C72-9634-B4FB38E12F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48F05-B23D-4971-8C8C-392BBFFE47B5}" type="datetimeFigureOut">
              <a:rPr lang="tr-TR" smtClean="0"/>
              <a:pPr/>
              <a:t>09.12.2017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88EC-355B-4C72-9634-B4FB38E12F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48F05-B23D-4971-8C8C-392BBFFE47B5}" type="datetimeFigureOut">
              <a:rPr lang="tr-TR" smtClean="0"/>
              <a:pPr/>
              <a:t>09.12.2017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88EC-355B-4C72-9634-B4FB38E12F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48F05-B23D-4971-8C8C-392BBFFE47B5}" type="datetimeFigureOut">
              <a:rPr lang="tr-TR" smtClean="0"/>
              <a:pPr/>
              <a:t>09.12.2017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88EC-355B-4C72-9634-B4FB38E12F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48F05-B23D-4971-8C8C-392BBFFE47B5}" type="datetimeFigureOut">
              <a:rPr lang="tr-TR" smtClean="0"/>
              <a:pPr/>
              <a:t>09.12.2017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88EC-355B-4C72-9634-B4FB38E12F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48F05-B23D-4971-8C8C-392BBFFE47B5}" type="datetimeFigureOut">
              <a:rPr lang="tr-TR" smtClean="0"/>
              <a:pPr/>
              <a:t>09.12.2017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88EC-355B-4C72-9634-B4FB38E12F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48F05-B23D-4971-8C8C-392BBFFE47B5}" type="datetimeFigureOut">
              <a:rPr lang="tr-TR" smtClean="0"/>
              <a:pPr/>
              <a:t>09.12.2017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88EC-355B-4C72-9634-B4FB38E12F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48F05-B23D-4971-8C8C-392BBFFE47B5}" type="datetimeFigureOut">
              <a:rPr lang="tr-TR" smtClean="0"/>
              <a:pPr/>
              <a:t>09.12.2017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88EC-355B-4C72-9634-B4FB38E12F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48F05-B23D-4971-8C8C-392BBFFE47B5}" type="datetimeFigureOut">
              <a:rPr lang="tr-TR" smtClean="0"/>
              <a:pPr/>
              <a:t>09.12.2017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88EC-355B-4C72-9634-B4FB38E12F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48F05-B23D-4971-8C8C-392BBFFE47B5}" type="datetimeFigureOut">
              <a:rPr lang="tr-TR" smtClean="0"/>
              <a:pPr/>
              <a:t>09.12.2017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88EC-355B-4C72-9634-B4FB38E12F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48F05-B23D-4971-8C8C-392BBFFE47B5}" type="datetimeFigureOut">
              <a:rPr lang="tr-TR" smtClean="0"/>
              <a:pPr/>
              <a:t>09.12.2017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88EC-355B-4C72-9634-B4FB38E12F4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48F05-B23D-4971-8C8C-392BBFFE47B5}" type="datetimeFigureOut">
              <a:rPr lang="tr-TR" smtClean="0"/>
              <a:pPr/>
              <a:t>09.12.2017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E88EC-355B-4C72-9634-B4FB38E12F4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dissolve/>
    <p:sndAc>
      <p:stSnd>
        <p:snd r:embed="rId13" name="breeze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logo-dyn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836712"/>
            <a:ext cx="8676456" cy="2112268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0" y="3501008"/>
            <a:ext cx="8892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Placement </a:t>
            </a:r>
            <a:r>
              <a:rPr lang="tr-TR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Test Kilidi </a:t>
            </a:r>
          </a:p>
          <a:p>
            <a:pPr algn="ctr"/>
            <a:r>
              <a:rPr lang="tr-TR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Nasıl Açılır ?</a:t>
            </a:r>
            <a:endParaRPr lang="tr-TR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4 Oval"/>
          <p:cNvSpPr/>
          <p:nvPr/>
        </p:nvSpPr>
        <p:spPr>
          <a:xfrm>
            <a:off x="5004048" y="1268760"/>
            <a:ext cx="936104" cy="648072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0" y="5877272"/>
            <a:ext cx="85263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 smtClean="0"/>
              <a:t>1- </a:t>
            </a:r>
            <a:r>
              <a:rPr lang="tr-TR" sz="3200" dirty="0" err="1" smtClean="0">
                <a:solidFill>
                  <a:srgbClr val="FF0000"/>
                </a:solidFill>
              </a:rPr>
              <a:t>Dyned</a:t>
            </a:r>
            <a:r>
              <a:rPr lang="tr-TR" sz="3200" dirty="0" smtClean="0">
                <a:solidFill>
                  <a:srgbClr val="FF0000"/>
                </a:solidFill>
              </a:rPr>
              <a:t> </a:t>
            </a:r>
            <a:r>
              <a:rPr lang="tr-TR" sz="3200" dirty="0" err="1" smtClean="0">
                <a:solidFill>
                  <a:srgbClr val="FF0000"/>
                </a:solidFill>
              </a:rPr>
              <a:t>Courseware</a:t>
            </a:r>
            <a:r>
              <a:rPr lang="tr-TR" sz="3200" dirty="0" smtClean="0">
                <a:solidFill>
                  <a:srgbClr val="FF0000"/>
                </a:solidFill>
              </a:rPr>
              <a:t> </a:t>
            </a:r>
            <a:r>
              <a:rPr lang="tr-TR" sz="3200" dirty="0" err="1" smtClean="0"/>
              <a:t>kısayolunu</a:t>
            </a:r>
            <a:r>
              <a:rPr lang="tr-TR" sz="3200" dirty="0" smtClean="0"/>
              <a:t> çift tıklar ve açar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  <p:transition>
    <p:dissolv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941168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0" y="508518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dirty="0" smtClean="0"/>
              <a:t>2-</a:t>
            </a:r>
            <a:r>
              <a:rPr lang="tr-TR" sz="4000" dirty="0" err="1" smtClean="0"/>
              <a:t>Dyned</a:t>
            </a:r>
            <a:r>
              <a:rPr lang="tr-TR" sz="4000" dirty="0" smtClean="0"/>
              <a:t> </a:t>
            </a:r>
            <a:r>
              <a:rPr lang="tr-TR" sz="4000" dirty="0" err="1" smtClean="0"/>
              <a:t>Courseware</a:t>
            </a:r>
            <a:r>
              <a:rPr lang="tr-TR" sz="4000" dirty="0" smtClean="0"/>
              <a:t> </a:t>
            </a:r>
            <a:r>
              <a:rPr lang="tr-TR" sz="4000" dirty="0" err="1" smtClean="0"/>
              <a:t>kısayolundan</a:t>
            </a:r>
            <a:r>
              <a:rPr lang="tr-TR" sz="4000" dirty="0" smtClean="0"/>
              <a:t> Öğrenci oturum açma kimliği ve şifresi ile Girilir. </a:t>
            </a:r>
            <a:endParaRPr lang="tr-TR" sz="4000" dirty="0"/>
          </a:p>
        </p:txBody>
      </p:sp>
    </p:spTree>
  </p:cSld>
  <p:clrMapOvr>
    <a:masterClrMapping/>
  </p:clrMapOvr>
  <p:transition>
    <p:dissolv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620535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179512" y="5733256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/>
              <a:t>3-</a:t>
            </a:r>
            <a:r>
              <a:rPr lang="tr-TR" sz="3200" dirty="0" err="1" smtClean="0"/>
              <a:t>Placement</a:t>
            </a:r>
            <a:r>
              <a:rPr lang="tr-TR" sz="3200" dirty="0" smtClean="0"/>
              <a:t> </a:t>
            </a:r>
            <a:r>
              <a:rPr lang="tr-TR" sz="3200" dirty="0" err="1" smtClean="0"/>
              <a:t>tests</a:t>
            </a:r>
            <a:r>
              <a:rPr lang="tr-TR" sz="3200" dirty="0" smtClean="0"/>
              <a:t> sekmesi seçilerek tamam butonu tıklanır. </a:t>
            </a:r>
            <a:endParaRPr lang="tr-TR" sz="3200" dirty="0"/>
          </a:p>
        </p:txBody>
      </p:sp>
    </p:spTree>
  </p:cSld>
  <p:clrMapOvr>
    <a:masterClrMapping/>
  </p:clrMapOvr>
  <p:transition>
    <p:dissolv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9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6632"/>
            <a:ext cx="8028384" cy="4725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Dikdörtgen"/>
          <p:cNvSpPr/>
          <p:nvPr/>
        </p:nvSpPr>
        <p:spPr>
          <a:xfrm>
            <a:off x="287016" y="4941168"/>
            <a:ext cx="88569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/>
              <a:t>Ve öğrenci yerleştirme sınavına girmeye hazırdır. İlk olarak </a:t>
            </a:r>
            <a:r>
              <a:rPr lang="tr-TR" sz="2000" dirty="0" err="1" smtClean="0">
                <a:solidFill>
                  <a:srgbClr val="FF0000"/>
                </a:solidFill>
              </a:rPr>
              <a:t>Practice</a:t>
            </a:r>
            <a:r>
              <a:rPr lang="tr-TR" sz="2000" dirty="0" smtClean="0">
                <a:solidFill>
                  <a:srgbClr val="FF0000"/>
                </a:solidFill>
              </a:rPr>
              <a:t> Test </a:t>
            </a:r>
            <a:r>
              <a:rPr lang="tr-TR" sz="2000" dirty="0" smtClean="0"/>
              <a:t>yapılır Ardından asıl test başlar ve bu </a:t>
            </a:r>
            <a:r>
              <a:rPr lang="tr-TR" sz="2000" dirty="0" smtClean="0">
                <a:solidFill>
                  <a:srgbClr val="FF0000"/>
                </a:solidFill>
              </a:rPr>
              <a:t>iki bölüm </a:t>
            </a:r>
            <a:r>
              <a:rPr lang="tr-TR" sz="2000" dirty="0" smtClean="0"/>
              <a:t>halindedir. Öğrenciler, ilk oturum açtıklarında yerleştirme sınavına girecekleri, bunun için </a:t>
            </a:r>
            <a:r>
              <a:rPr lang="tr-TR" sz="2000" dirty="0" smtClean="0">
                <a:solidFill>
                  <a:srgbClr val="FF0000"/>
                </a:solidFill>
              </a:rPr>
              <a:t>yeterli zaman </a:t>
            </a:r>
            <a:r>
              <a:rPr lang="tr-TR" sz="2000" dirty="0" smtClean="0"/>
              <a:t>ve </a:t>
            </a:r>
            <a:r>
              <a:rPr lang="tr-TR" sz="2000" dirty="0" smtClean="0">
                <a:solidFill>
                  <a:srgbClr val="FF0000"/>
                </a:solidFill>
              </a:rPr>
              <a:t>sessiz ortam ile kulaklık-mikrofon,kesintisiz </a:t>
            </a:r>
            <a:r>
              <a:rPr lang="tr-TR" sz="2000" dirty="0" err="1" smtClean="0">
                <a:solidFill>
                  <a:srgbClr val="FF0000"/>
                </a:solidFill>
              </a:rPr>
              <a:t>intrenet</a:t>
            </a:r>
            <a:r>
              <a:rPr lang="tr-TR" sz="2000" dirty="0" smtClean="0">
                <a:solidFill>
                  <a:srgbClr val="FF0000"/>
                </a:solidFill>
              </a:rPr>
              <a:t> </a:t>
            </a:r>
            <a:r>
              <a:rPr lang="tr-TR" sz="2000" dirty="0" smtClean="0"/>
              <a:t> gibi araçları sağladıktan sonra başlamaları konusunda mutlaka uyarılmalıdır. </a:t>
            </a:r>
            <a:endParaRPr lang="tr-TR" sz="2000" dirty="0"/>
          </a:p>
        </p:txBody>
      </p:sp>
    </p:spTree>
  </p:cSld>
  <p:clrMapOvr>
    <a:masterClrMapping/>
  </p:clrMapOvr>
  <p:transition>
    <p:dissolv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3501008"/>
            <a:ext cx="7772400" cy="1470025"/>
          </a:xfrm>
        </p:spPr>
        <p:txBody>
          <a:bodyPr>
            <a:normAutofit/>
          </a:bodyPr>
          <a:lstStyle/>
          <a:p>
            <a:r>
              <a:rPr lang="tr-TR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Kontrol Paneli</a:t>
            </a:r>
            <a:endParaRPr lang="tr-TR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3 Resim" descr="logo-dyn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556792"/>
            <a:ext cx="5040560" cy="168022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dyned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1368152" cy="6480720"/>
          </a:xfrm>
          <a:prstGeom prst="rect">
            <a:avLst/>
          </a:prstGeom>
        </p:spPr>
      </p:pic>
      <p:sp>
        <p:nvSpPr>
          <p:cNvPr id="5" name="4 Şeritli Sağ Ok"/>
          <p:cNvSpPr/>
          <p:nvPr/>
        </p:nvSpPr>
        <p:spPr>
          <a:xfrm>
            <a:off x="1331640" y="260648"/>
            <a:ext cx="1656184" cy="288032"/>
          </a:xfrm>
          <a:prstGeom prst="striped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Şeritli Sağ Ok"/>
          <p:cNvSpPr/>
          <p:nvPr/>
        </p:nvSpPr>
        <p:spPr>
          <a:xfrm>
            <a:off x="1691680" y="836712"/>
            <a:ext cx="1368152" cy="288032"/>
          </a:xfrm>
          <a:prstGeom prst="striped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Şeritli Sağ Ok"/>
          <p:cNvSpPr/>
          <p:nvPr/>
        </p:nvSpPr>
        <p:spPr>
          <a:xfrm>
            <a:off x="1259632" y="1556792"/>
            <a:ext cx="1800200" cy="288032"/>
          </a:xfrm>
          <a:prstGeom prst="striped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Şeritli Sağ Ok"/>
          <p:cNvSpPr/>
          <p:nvPr/>
        </p:nvSpPr>
        <p:spPr>
          <a:xfrm>
            <a:off x="1259632" y="2348880"/>
            <a:ext cx="1800200" cy="288032"/>
          </a:xfrm>
          <a:prstGeom prst="striped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Şeritli Sağ Ok"/>
          <p:cNvSpPr/>
          <p:nvPr/>
        </p:nvSpPr>
        <p:spPr>
          <a:xfrm>
            <a:off x="1259632" y="3933056"/>
            <a:ext cx="1800200" cy="288032"/>
          </a:xfrm>
          <a:prstGeom prst="striped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Şeritli Sağ Ok"/>
          <p:cNvSpPr/>
          <p:nvPr/>
        </p:nvSpPr>
        <p:spPr>
          <a:xfrm>
            <a:off x="1259632" y="3284984"/>
            <a:ext cx="1800200" cy="288032"/>
          </a:xfrm>
          <a:prstGeom prst="striped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Şeritli Sağ Ok"/>
          <p:cNvSpPr/>
          <p:nvPr/>
        </p:nvSpPr>
        <p:spPr>
          <a:xfrm>
            <a:off x="1331640" y="4581128"/>
            <a:ext cx="1728192" cy="288032"/>
          </a:xfrm>
          <a:prstGeom prst="striped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Şeritli Sağ Ok"/>
          <p:cNvSpPr/>
          <p:nvPr/>
        </p:nvSpPr>
        <p:spPr>
          <a:xfrm>
            <a:off x="1331640" y="5517232"/>
            <a:ext cx="1728192" cy="288032"/>
          </a:xfrm>
          <a:prstGeom prst="striped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Şeritli Sağ Ok"/>
          <p:cNvSpPr/>
          <p:nvPr/>
        </p:nvSpPr>
        <p:spPr>
          <a:xfrm>
            <a:off x="1331640" y="6309320"/>
            <a:ext cx="1800200" cy="288032"/>
          </a:xfrm>
          <a:prstGeom prst="striped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Metin kutusu"/>
          <p:cNvSpPr txBox="1"/>
          <p:nvPr/>
        </p:nvSpPr>
        <p:spPr>
          <a:xfrm>
            <a:off x="3203848" y="18864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i="1" dirty="0" smtClean="0"/>
              <a:t>“Tekrar” </a:t>
            </a:r>
            <a:endParaRPr lang="tr-TR" sz="2800" b="1" i="1" dirty="0"/>
          </a:p>
        </p:txBody>
      </p:sp>
      <p:sp>
        <p:nvSpPr>
          <p:cNvPr id="15" name="14 Dikdörtgen"/>
          <p:cNvSpPr/>
          <p:nvPr/>
        </p:nvSpPr>
        <p:spPr>
          <a:xfrm>
            <a:off x="3347864" y="764704"/>
            <a:ext cx="223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/>
              <a:t>“Beklet/Çalıştır</a:t>
            </a:r>
            <a:r>
              <a:rPr lang="tr-TR" dirty="0" smtClean="0"/>
              <a:t>”</a:t>
            </a:r>
            <a:endParaRPr lang="tr-TR" dirty="0"/>
          </a:p>
        </p:txBody>
      </p:sp>
      <p:sp>
        <p:nvSpPr>
          <p:cNvPr id="16" name="15 Dikdörtgen"/>
          <p:cNvSpPr/>
          <p:nvPr/>
        </p:nvSpPr>
        <p:spPr>
          <a:xfrm>
            <a:off x="3491880" y="1412776"/>
            <a:ext cx="1708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/>
              <a:t>“Mikrofon” </a:t>
            </a:r>
            <a:endParaRPr lang="tr-TR" sz="2400" b="1" dirty="0"/>
          </a:p>
        </p:txBody>
      </p:sp>
      <p:sp>
        <p:nvSpPr>
          <p:cNvPr id="17" name="16 Dikdörtgen"/>
          <p:cNvSpPr/>
          <p:nvPr/>
        </p:nvSpPr>
        <p:spPr>
          <a:xfrm>
            <a:off x="3419872" y="2204864"/>
            <a:ext cx="1526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/>
              <a:t>“Kulaklık” </a:t>
            </a:r>
            <a:endParaRPr lang="tr-TR" sz="2400" b="1" dirty="0"/>
          </a:p>
        </p:txBody>
      </p:sp>
      <p:sp>
        <p:nvSpPr>
          <p:cNvPr id="18" name="17 Dikdörtgen"/>
          <p:cNvSpPr/>
          <p:nvPr/>
        </p:nvSpPr>
        <p:spPr>
          <a:xfrm>
            <a:off x="3635896" y="3140968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/>
              <a:t>“Çıkış” </a:t>
            </a:r>
            <a:endParaRPr lang="tr-TR" sz="2400" b="1" dirty="0"/>
          </a:p>
        </p:txBody>
      </p:sp>
      <p:sp>
        <p:nvSpPr>
          <p:cNvPr id="19" name="18 Dikdörtgen"/>
          <p:cNvSpPr/>
          <p:nvPr/>
        </p:nvSpPr>
        <p:spPr>
          <a:xfrm>
            <a:off x="3563888" y="3789040"/>
            <a:ext cx="25201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/>
              <a:t>“Zaman Gösterici”</a:t>
            </a:r>
            <a:endParaRPr lang="tr-TR" sz="2400" b="1" dirty="0"/>
          </a:p>
        </p:txBody>
      </p:sp>
      <p:sp>
        <p:nvSpPr>
          <p:cNvPr id="20" name="19 Dikdörtgen"/>
          <p:cNvSpPr/>
          <p:nvPr/>
        </p:nvSpPr>
        <p:spPr>
          <a:xfrm>
            <a:off x="3635896" y="4509120"/>
            <a:ext cx="1288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/>
              <a:t>“Altyazı”</a:t>
            </a:r>
            <a:endParaRPr lang="tr-TR" sz="2400" b="1" dirty="0"/>
          </a:p>
        </p:txBody>
      </p:sp>
      <p:sp>
        <p:nvSpPr>
          <p:cNvPr id="21" name="20 Dikdörtgen"/>
          <p:cNvSpPr/>
          <p:nvPr/>
        </p:nvSpPr>
        <p:spPr>
          <a:xfrm>
            <a:off x="3635896" y="5373216"/>
            <a:ext cx="988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/>
              <a:t>“Geri”</a:t>
            </a:r>
            <a:endParaRPr lang="tr-TR" sz="2400" b="1" dirty="0"/>
          </a:p>
        </p:txBody>
      </p:sp>
      <p:sp>
        <p:nvSpPr>
          <p:cNvPr id="23" name="22 Dikdörtgen"/>
          <p:cNvSpPr/>
          <p:nvPr/>
        </p:nvSpPr>
        <p:spPr>
          <a:xfrm>
            <a:off x="3707904" y="6165304"/>
            <a:ext cx="954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/>
              <a:t>“İleri”</a:t>
            </a:r>
            <a:endParaRPr lang="tr-TR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437112"/>
            <a:ext cx="10191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24 Dikdörtgen"/>
          <p:cNvSpPr/>
          <p:nvPr/>
        </p:nvSpPr>
        <p:spPr>
          <a:xfrm>
            <a:off x="6588224" y="4437112"/>
            <a:ext cx="2297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/>
              <a:t>“Türkçe Altyazı” </a:t>
            </a:r>
            <a:endParaRPr lang="tr-TR" sz="2400" b="1" dirty="0"/>
          </a:p>
        </p:txBody>
      </p:sp>
      <p:sp>
        <p:nvSpPr>
          <p:cNvPr id="26" name="25 Şeritli Sağ Ok"/>
          <p:cNvSpPr/>
          <p:nvPr/>
        </p:nvSpPr>
        <p:spPr>
          <a:xfrm>
            <a:off x="6084168" y="4581128"/>
            <a:ext cx="576064" cy="288032"/>
          </a:xfrm>
          <a:prstGeom prst="striped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26 Dikdörtgen"/>
          <p:cNvSpPr/>
          <p:nvPr/>
        </p:nvSpPr>
        <p:spPr>
          <a:xfrm>
            <a:off x="5004048" y="5157192"/>
            <a:ext cx="3779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Arial Black" pitchFamily="34" charset="0"/>
              </a:rPr>
              <a:t>***İşaretli Öğeleri Lütfen Gerekmedikçe Kullanmayın! Çalışma Verim Notunuz Eksi Değere Düşebilir!</a:t>
            </a:r>
            <a:endParaRPr lang="tr-TR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38610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Verimli Çalışma Yöntemleri Listesi</a:t>
            </a:r>
            <a:endParaRPr lang="tr-TR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4 Resim" descr="logo-dyn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484784"/>
            <a:ext cx="5472608" cy="1728192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755576" y="476672"/>
            <a:ext cx="684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1-Her duyduğum cümleyi Tekrar Düğmesini               en az 2 kez kullanarak tekrar dinledim.</a:t>
            </a:r>
            <a:endParaRPr lang="tr-TR" sz="2800" dirty="0"/>
          </a:p>
        </p:txBody>
      </p:sp>
      <p:sp>
        <p:nvSpPr>
          <p:cNvPr id="6" name="5 Dikdörtgen"/>
          <p:cNvSpPr/>
          <p:nvPr/>
        </p:nvSpPr>
        <p:spPr>
          <a:xfrm>
            <a:off x="755576" y="1700808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2-Her dinlediğim cümleyi Mikrofon Düğmesini   en az 1 kez kullanarak söyleyip sesimi kaydettim.</a:t>
            </a:r>
            <a:endParaRPr lang="tr-TR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60648"/>
            <a:ext cx="1236141" cy="95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Dikdörtgen"/>
          <p:cNvSpPr/>
          <p:nvPr/>
        </p:nvSpPr>
        <p:spPr>
          <a:xfrm>
            <a:off x="827584" y="2924944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3-Her kaydettiğim cümleyi (kendi sesimi) Kulaklık Düğmesini           en az 2 kez kullanarak geri dinledim ve sonra en az bir kez yine Tekrar Düğmesini            kullanarak anadilini konuşan kişi ile kendi sesimi karşılaştırdım. Telaffuzumu düzeltmeye çalıştım.</a:t>
            </a:r>
            <a:endParaRPr lang="tr-TR" sz="28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1916832"/>
            <a:ext cx="86409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3356992"/>
            <a:ext cx="79208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221088"/>
            <a:ext cx="864096" cy="59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467544" y="476672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4-Bana bir soru sorulduğunda soruyu acele etmeden,Beklet/Çalıştır Düğmesini              ve gerekirse Tekrar Düğmesini             kullanarak doğru cevaptan iyice emin olduktan sonra cevapladım.</a:t>
            </a:r>
            <a:endParaRPr lang="tr-TR" sz="2800" dirty="0"/>
          </a:p>
        </p:txBody>
      </p:sp>
      <p:sp>
        <p:nvSpPr>
          <p:cNvPr id="5" name="4 Dikdörtgen"/>
          <p:cNvSpPr/>
          <p:nvPr/>
        </p:nvSpPr>
        <p:spPr>
          <a:xfrm>
            <a:off x="467544" y="2564904"/>
            <a:ext cx="73448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5-Bu oturumda en az 5 farklı bölümde farklı ünitelerde çalışma yaptım. </a:t>
            </a:r>
            <a:endParaRPr lang="tr-TR" sz="2800" dirty="0"/>
          </a:p>
          <a:p>
            <a:endParaRPr lang="tr-TR" sz="2800" dirty="0" smtClean="0"/>
          </a:p>
          <a:p>
            <a:r>
              <a:rPr lang="tr-TR" sz="2800" dirty="0" smtClean="0"/>
              <a:t>6-Daha önce çalıştığım bir üniteyi tekrar ettim.</a:t>
            </a:r>
          </a:p>
          <a:p>
            <a:endParaRPr lang="tr-TR" sz="2800" dirty="0"/>
          </a:p>
          <a:p>
            <a:r>
              <a:rPr lang="tr-TR" sz="2800" dirty="0" smtClean="0"/>
              <a:t> 7-Cümleleri kendime güvenerek ve akıcı olarak söyleyip kaydettim. </a:t>
            </a:r>
          </a:p>
          <a:p>
            <a:endParaRPr lang="tr-TR" sz="2800" dirty="0" smtClean="0"/>
          </a:p>
          <a:p>
            <a:r>
              <a:rPr lang="tr-TR" sz="2800" dirty="0" smtClean="0"/>
              <a:t> 8-Dün de </a:t>
            </a:r>
            <a:r>
              <a:rPr lang="tr-TR" sz="2800" dirty="0" err="1" smtClean="0"/>
              <a:t>DynEd</a:t>
            </a:r>
            <a:r>
              <a:rPr lang="tr-TR" sz="2800" dirty="0" smtClean="0"/>
              <a:t> çalıştım.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836712"/>
            <a:ext cx="995933" cy="64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196752"/>
            <a:ext cx="1080120" cy="66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323528" y="1052736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r>
              <a:rPr lang="tr-TR" sz="3600" dirty="0" smtClean="0"/>
              <a:t>9-Her gün </a:t>
            </a:r>
            <a:r>
              <a:rPr lang="tr-TR" sz="3600" dirty="0" err="1" smtClean="0"/>
              <a:t>DynEd</a:t>
            </a:r>
            <a:r>
              <a:rPr lang="tr-TR" sz="3600" dirty="0" smtClean="0"/>
              <a:t>’ de çalışma yapmaya gayret ediyorum. </a:t>
            </a:r>
          </a:p>
          <a:p>
            <a:endParaRPr lang="tr-TR" sz="3600" dirty="0" smtClean="0"/>
          </a:p>
          <a:p>
            <a:r>
              <a:rPr lang="tr-TR" sz="3600" dirty="0" smtClean="0"/>
              <a:t>10-Bu oturumda en az 25 dakika aktif olarak çalıştım.</a:t>
            </a:r>
            <a:endParaRPr lang="tr-TR" sz="3600" dirty="0"/>
          </a:p>
        </p:txBody>
      </p:sp>
    </p:spTree>
  </p:cSld>
  <p:clrMapOvr>
    <a:masterClrMapping/>
  </p:clrMapOvr>
  <p:transition>
    <p:dissolv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44522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Oval"/>
          <p:cNvSpPr/>
          <p:nvPr/>
        </p:nvSpPr>
        <p:spPr>
          <a:xfrm>
            <a:off x="4860032" y="548680"/>
            <a:ext cx="1224136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179512" y="5589240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/>
              <a:t>1- </a:t>
            </a:r>
            <a:r>
              <a:rPr lang="tr-TR" sz="3200" dirty="0" err="1" smtClean="0">
                <a:solidFill>
                  <a:srgbClr val="FF0000"/>
                </a:solidFill>
              </a:rPr>
              <a:t>Dyned</a:t>
            </a:r>
            <a:r>
              <a:rPr lang="tr-TR" sz="3200" dirty="0" smtClean="0">
                <a:solidFill>
                  <a:srgbClr val="FF0000"/>
                </a:solidFill>
              </a:rPr>
              <a:t> </a:t>
            </a:r>
            <a:r>
              <a:rPr lang="tr-TR" sz="3200" dirty="0" err="1" smtClean="0">
                <a:solidFill>
                  <a:srgbClr val="FF0000"/>
                </a:solidFill>
              </a:rPr>
              <a:t>Records</a:t>
            </a:r>
            <a:r>
              <a:rPr lang="tr-TR" sz="3200" dirty="0" smtClean="0">
                <a:solidFill>
                  <a:srgbClr val="FF0000"/>
                </a:solidFill>
              </a:rPr>
              <a:t> </a:t>
            </a:r>
            <a:r>
              <a:rPr lang="tr-TR" sz="3200" dirty="0" err="1" smtClean="0">
                <a:solidFill>
                  <a:srgbClr val="FF0000"/>
                </a:solidFill>
              </a:rPr>
              <a:t>Manager</a:t>
            </a:r>
            <a:r>
              <a:rPr lang="tr-TR" sz="3200" dirty="0" smtClean="0">
                <a:solidFill>
                  <a:srgbClr val="FF0000"/>
                </a:solidFill>
              </a:rPr>
              <a:t> </a:t>
            </a:r>
            <a:r>
              <a:rPr lang="tr-TR" sz="3200" dirty="0" err="1" smtClean="0"/>
              <a:t>kısayolundan</a:t>
            </a:r>
            <a:r>
              <a:rPr lang="tr-TR" sz="3200" dirty="0" smtClean="0"/>
              <a:t> giriş yapılır. </a:t>
            </a:r>
            <a:endParaRPr lang="tr-TR" sz="3200" dirty="0"/>
          </a:p>
        </p:txBody>
      </p:sp>
    </p:spTree>
  </p:cSld>
  <p:clrMapOvr>
    <a:masterClrMapping/>
  </p:clrMapOvr>
  <p:transition>
    <p:dissolv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2117374" y="2204864"/>
            <a:ext cx="5010346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Salman ESEN</a:t>
            </a:r>
          </a:p>
          <a:p>
            <a:pPr algn="ctr"/>
            <a:endParaRPr lang="tr-TR" sz="4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tr-TR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İngilizce Öğretmeni</a:t>
            </a:r>
            <a:endParaRPr lang="tr-TR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7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936685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179512" y="5013176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2-Oturum açma kimliği bölümüne </a:t>
            </a:r>
            <a:r>
              <a:rPr lang="tr-TR" sz="2400" dirty="0" smtClean="0">
                <a:solidFill>
                  <a:srgbClr val="FF0000"/>
                </a:solidFill>
              </a:rPr>
              <a:t>Okul Kurum Kodu </a:t>
            </a:r>
            <a:r>
              <a:rPr lang="tr-TR" sz="2400" dirty="0" smtClean="0"/>
              <a:t>yazılır. </a:t>
            </a:r>
          </a:p>
          <a:p>
            <a:endParaRPr lang="tr-TR" sz="2400" dirty="0"/>
          </a:p>
          <a:p>
            <a:r>
              <a:rPr lang="tr-TR" sz="2400" dirty="0" smtClean="0"/>
              <a:t>3- Şifre bölümüne daha önceden </a:t>
            </a:r>
            <a:r>
              <a:rPr lang="tr-TR" sz="2400" dirty="0" err="1" smtClean="0"/>
              <a:t>mebbise</a:t>
            </a:r>
            <a:r>
              <a:rPr lang="tr-TR" sz="2400" dirty="0" smtClean="0"/>
              <a:t> okul kurum kodu ve şifresi ile giriş yapılarak alınmış olan </a:t>
            </a:r>
            <a:r>
              <a:rPr lang="tr-TR" sz="2400" dirty="0" err="1" smtClean="0">
                <a:solidFill>
                  <a:srgbClr val="FF0000"/>
                </a:solidFill>
              </a:rPr>
              <a:t>Dyned</a:t>
            </a:r>
            <a:r>
              <a:rPr lang="tr-TR" sz="2400" dirty="0" smtClean="0">
                <a:solidFill>
                  <a:srgbClr val="FF0000"/>
                </a:solidFill>
              </a:rPr>
              <a:t> Kurum Şifresi </a:t>
            </a:r>
            <a:r>
              <a:rPr lang="tr-TR" sz="2400" dirty="0" smtClean="0"/>
              <a:t>yazılır. </a:t>
            </a:r>
            <a:endParaRPr lang="tr-TR" sz="2400" dirty="0"/>
          </a:p>
        </p:txBody>
      </p:sp>
    </p:spTree>
  </p:cSld>
  <p:clrMapOvr>
    <a:masterClrMapping/>
  </p:clrMapOvr>
  <p:transition>
    <p:dissolv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5445224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0" y="5473005"/>
            <a:ext cx="8964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4</a:t>
            </a:r>
            <a:r>
              <a:rPr lang="tr-TR" sz="2800" dirty="0" smtClean="0"/>
              <a:t>-Giriş yapıldıktan sonra ekranda ekranda okul içerisindeki sınıflar görünecektir. </a:t>
            </a:r>
            <a:r>
              <a:rPr lang="tr-TR" sz="2800" b="1" i="1" dirty="0" err="1">
                <a:solidFill>
                  <a:srgbClr val="FF0000"/>
                </a:solidFill>
              </a:rPr>
              <a:t>P</a:t>
            </a:r>
            <a:r>
              <a:rPr lang="tr-TR" sz="2800" b="1" i="1" dirty="0" err="1" smtClean="0">
                <a:solidFill>
                  <a:srgbClr val="FF0000"/>
                </a:solidFill>
              </a:rPr>
              <a:t>lacement</a:t>
            </a:r>
            <a:r>
              <a:rPr lang="tr-TR" sz="2800" b="1" i="1" dirty="0" smtClean="0">
                <a:solidFill>
                  <a:srgbClr val="FF0000"/>
                </a:solidFill>
              </a:rPr>
              <a:t> Test</a:t>
            </a:r>
            <a:r>
              <a:rPr lang="tr-TR" sz="2800" dirty="0" smtClean="0"/>
              <a:t>’ i açmak istediğimiz sınıf seçilir. </a:t>
            </a:r>
            <a:endParaRPr lang="tr-TR" sz="2800" dirty="0"/>
          </a:p>
        </p:txBody>
      </p:sp>
      <p:sp>
        <p:nvSpPr>
          <p:cNvPr id="6" name="5 Oval"/>
          <p:cNvSpPr/>
          <p:nvPr/>
        </p:nvSpPr>
        <p:spPr>
          <a:xfrm>
            <a:off x="179512" y="1196752"/>
            <a:ext cx="6768752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>
    <p:dissolv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445224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0" y="5445224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/>
              <a:t>5</a:t>
            </a:r>
            <a:r>
              <a:rPr lang="tr-TR" sz="3600" dirty="0" smtClean="0"/>
              <a:t>-</a:t>
            </a:r>
            <a:r>
              <a:rPr lang="tr-TR" sz="3200" dirty="0" smtClean="0"/>
              <a:t>Üstteki açılır menüden </a:t>
            </a:r>
            <a:r>
              <a:rPr lang="tr-TR" sz="3200" dirty="0" err="1">
                <a:solidFill>
                  <a:srgbClr val="FF0000"/>
                </a:solidFill>
              </a:rPr>
              <a:t>P</a:t>
            </a:r>
            <a:r>
              <a:rPr lang="tr-TR" sz="3200" dirty="0" err="1" smtClean="0">
                <a:solidFill>
                  <a:srgbClr val="FF0000"/>
                </a:solidFill>
              </a:rPr>
              <a:t>lacement</a:t>
            </a:r>
            <a:r>
              <a:rPr lang="tr-TR" sz="3200" dirty="0" smtClean="0">
                <a:solidFill>
                  <a:srgbClr val="FF0000"/>
                </a:solidFill>
              </a:rPr>
              <a:t> Test(general)</a:t>
            </a:r>
            <a:r>
              <a:rPr lang="tr-TR" sz="3200" dirty="0" smtClean="0"/>
              <a:t> sekmesi seçilir</a:t>
            </a:r>
            <a:endParaRPr lang="tr-TR" sz="3200" dirty="0"/>
          </a:p>
        </p:txBody>
      </p:sp>
      <p:sp>
        <p:nvSpPr>
          <p:cNvPr id="6" name="5 Oval"/>
          <p:cNvSpPr/>
          <p:nvPr/>
        </p:nvSpPr>
        <p:spPr>
          <a:xfrm>
            <a:off x="2771800" y="1052736"/>
            <a:ext cx="3960440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>
    <p:dissolve/>
    <p:sndAc>
      <p:stSnd>
        <p:snd r:embed="rId3" name="breez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085184"/>
          </a:xfrm>
          <a:prstGeom prst="rect">
            <a:avLst/>
          </a:prstGeom>
        </p:spPr>
      </p:pic>
      <p:sp>
        <p:nvSpPr>
          <p:cNvPr id="6" name="5 Dikdörtgen"/>
          <p:cNvSpPr/>
          <p:nvPr/>
        </p:nvSpPr>
        <p:spPr>
          <a:xfrm>
            <a:off x="179512" y="5157192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/>
              <a:t>6-</a:t>
            </a:r>
            <a:r>
              <a:rPr lang="tr-TR" sz="3200" dirty="0" err="1" smtClean="0">
                <a:solidFill>
                  <a:srgbClr val="FF0000"/>
                </a:solidFill>
              </a:rPr>
              <a:t>Placement</a:t>
            </a:r>
            <a:r>
              <a:rPr lang="tr-TR" sz="3200" dirty="0" smtClean="0">
                <a:solidFill>
                  <a:srgbClr val="FF0000"/>
                </a:solidFill>
              </a:rPr>
              <a:t> Test </a:t>
            </a:r>
            <a:r>
              <a:rPr lang="tr-TR" sz="3200" dirty="0" smtClean="0"/>
              <a:t>sekmesi seçildikten sonra </a:t>
            </a:r>
            <a:r>
              <a:rPr lang="tr-TR" sz="3200" dirty="0" err="1" smtClean="0">
                <a:solidFill>
                  <a:srgbClr val="FF0000"/>
                </a:solidFill>
              </a:rPr>
              <a:t>Ctrl</a:t>
            </a:r>
            <a:r>
              <a:rPr lang="tr-TR" sz="3200" dirty="0" smtClean="0">
                <a:solidFill>
                  <a:srgbClr val="FF0000"/>
                </a:solidFill>
              </a:rPr>
              <a:t>+A</a:t>
            </a:r>
            <a:r>
              <a:rPr lang="tr-TR" sz="3200" dirty="0" smtClean="0"/>
              <a:t> ile sınıf içindeki tüm öğrenciler seçilerek sağ altta bulunan </a:t>
            </a:r>
            <a:r>
              <a:rPr lang="tr-TR" sz="3200" dirty="0">
                <a:solidFill>
                  <a:srgbClr val="FF0000"/>
                </a:solidFill>
              </a:rPr>
              <a:t>D</a:t>
            </a:r>
            <a:r>
              <a:rPr lang="tr-TR" sz="3200" dirty="0" smtClean="0">
                <a:solidFill>
                  <a:srgbClr val="FF0000"/>
                </a:solidFill>
              </a:rPr>
              <a:t>üzenle</a:t>
            </a:r>
            <a:r>
              <a:rPr lang="tr-TR" sz="3200" dirty="0" smtClean="0"/>
              <a:t> butonuna basılır. </a:t>
            </a:r>
            <a:endParaRPr lang="tr-TR" sz="3200" dirty="0"/>
          </a:p>
        </p:txBody>
      </p:sp>
      <p:sp>
        <p:nvSpPr>
          <p:cNvPr id="7" name="6 Oval"/>
          <p:cNvSpPr/>
          <p:nvPr/>
        </p:nvSpPr>
        <p:spPr>
          <a:xfrm>
            <a:off x="6588224" y="4509120"/>
            <a:ext cx="1296144" cy="43204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>
    <p:dissolv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Resim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445224"/>
          </a:xfrm>
          <a:prstGeom prst="rect">
            <a:avLst/>
          </a:prstGeom>
        </p:spPr>
      </p:pic>
      <p:sp>
        <p:nvSpPr>
          <p:cNvPr id="6" name="5 Oval"/>
          <p:cNvSpPr/>
          <p:nvPr/>
        </p:nvSpPr>
        <p:spPr>
          <a:xfrm>
            <a:off x="4355976" y="1268760"/>
            <a:ext cx="2736304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4283968" y="3645024"/>
            <a:ext cx="2016224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Oval"/>
          <p:cNvSpPr/>
          <p:nvPr/>
        </p:nvSpPr>
        <p:spPr>
          <a:xfrm>
            <a:off x="611560" y="5013176"/>
            <a:ext cx="1656184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Oval"/>
          <p:cNvSpPr/>
          <p:nvPr/>
        </p:nvSpPr>
        <p:spPr>
          <a:xfrm>
            <a:off x="3275856" y="1124744"/>
            <a:ext cx="91440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dirty="0" smtClean="0">
                <a:solidFill>
                  <a:srgbClr val="FF0000"/>
                </a:solidFill>
              </a:rPr>
              <a:t>1</a:t>
            </a:r>
            <a:endParaRPr lang="tr-TR" sz="6000" dirty="0">
              <a:solidFill>
                <a:srgbClr val="FF0000"/>
              </a:solidFill>
            </a:endParaRPr>
          </a:p>
        </p:txBody>
      </p:sp>
      <p:sp>
        <p:nvSpPr>
          <p:cNvPr id="12" name="11 Oval"/>
          <p:cNvSpPr/>
          <p:nvPr/>
        </p:nvSpPr>
        <p:spPr>
          <a:xfrm>
            <a:off x="3203848" y="3573016"/>
            <a:ext cx="91440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12 Oval"/>
          <p:cNvSpPr/>
          <p:nvPr/>
        </p:nvSpPr>
        <p:spPr>
          <a:xfrm>
            <a:off x="467544" y="4365104"/>
            <a:ext cx="91440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13 Dikdörtgen"/>
          <p:cNvSpPr/>
          <p:nvPr/>
        </p:nvSpPr>
        <p:spPr>
          <a:xfrm>
            <a:off x="0" y="5517232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7-Açılan menüden General </a:t>
            </a:r>
            <a:r>
              <a:rPr lang="tr-TR" sz="2800" dirty="0" err="1" smtClean="0"/>
              <a:t>Placement</a:t>
            </a:r>
            <a:r>
              <a:rPr lang="tr-TR" sz="2800" dirty="0" smtClean="0"/>
              <a:t> Test seçilerek </a:t>
            </a:r>
            <a:r>
              <a:rPr lang="tr-TR" sz="2800" dirty="0" smtClean="0">
                <a:solidFill>
                  <a:srgbClr val="00B0F0"/>
                </a:solidFill>
              </a:rPr>
              <a:t>mavi</a:t>
            </a:r>
            <a:r>
              <a:rPr lang="tr-TR" sz="2800" dirty="0" smtClean="0"/>
              <a:t> olması sağlanır. Daha sonra </a:t>
            </a:r>
            <a:r>
              <a:rPr lang="tr-TR" sz="2800" dirty="0" smtClean="0">
                <a:solidFill>
                  <a:srgbClr val="FF0000"/>
                </a:solidFill>
              </a:rPr>
              <a:t>Kilit aç </a:t>
            </a:r>
            <a:r>
              <a:rPr lang="tr-TR" sz="2800" dirty="0" smtClean="0"/>
              <a:t>butonu ve ardından </a:t>
            </a:r>
            <a:r>
              <a:rPr lang="tr-TR" sz="2800" dirty="0" smtClean="0">
                <a:solidFill>
                  <a:srgbClr val="FF0000"/>
                </a:solidFill>
              </a:rPr>
              <a:t>Tamam</a:t>
            </a:r>
            <a:r>
              <a:rPr lang="tr-TR" sz="2800" dirty="0" smtClean="0"/>
              <a:t> butonu </a:t>
            </a:r>
            <a:r>
              <a:rPr lang="tr-TR" sz="2800" dirty="0" err="1" smtClean="0"/>
              <a:t>yıklanarak</a:t>
            </a:r>
            <a:r>
              <a:rPr lang="tr-TR" sz="2800" dirty="0" smtClean="0"/>
              <a:t> işlem bitirilir</a:t>
            </a:r>
            <a:endParaRPr lang="tr-TR" sz="2800" dirty="0"/>
          </a:p>
        </p:txBody>
      </p:sp>
    </p:spTree>
  </p:cSld>
  <p:clrMapOvr>
    <a:masterClrMapping/>
  </p:clrMapOvr>
  <p:transition>
    <p:dissolv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229200"/>
          </a:xfrm>
          <a:prstGeom prst="rect">
            <a:avLst/>
          </a:prstGeom>
        </p:spPr>
      </p:pic>
      <p:sp>
        <p:nvSpPr>
          <p:cNvPr id="6" name="5 Dikdörtgen"/>
          <p:cNvSpPr/>
          <p:nvPr/>
        </p:nvSpPr>
        <p:spPr>
          <a:xfrm>
            <a:off x="0" y="5103674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8- Görüldüğü gibi </a:t>
            </a:r>
            <a:r>
              <a:rPr lang="tr-TR" sz="2800" b="1" i="1" dirty="0" smtClean="0">
                <a:solidFill>
                  <a:schemeClr val="accent4">
                    <a:lumMod val="75000"/>
                  </a:schemeClr>
                </a:solidFill>
              </a:rPr>
              <a:t>General </a:t>
            </a:r>
            <a:r>
              <a:rPr lang="tr-TR" sz="2800" b="1" i="1" dirty="0" err="1" smtClean="0">
                <a:solidFill>
                  <a:schemeClr val="accent4">
                    <a:lumMod val="75000"/>
                  </a:schemeClr>
                </a:solidFill>
              </a:rPr>
              <a:t>Placement</a:t>
            </a:r>
            <a:r>
              <a:rPr lang="tr-TR" sz="2800" b="1" i="1" dirty="0" smtClean="0">
                <a:solidFill>
                  <a:schemeClr val="accent4">
                    <a:lumMod val="75000"/>
                  </a:schemeClr>
                </a:solidFill>
              </a:rPr>
              <a:t> Test </a:t>
            </a:r>
            <a:r>
              <a:rPr lang="tr-TR" sz="2800" dirty="0" smtClean="0"/>
              <a:t>sekmesindeki kilit işareti </a:t>
            </a:r>
            <a:r>
              <a:rPr lang="tr-TR" sz="2800" b="1" dirty="0" smtClean="0">
                <a:solidFill>
                  <a:srgbClr val="FF0000"/>
                </a:solidFill>
              </a:rPr>
              <a:t>kırmızı</a:t>
            </a:r>
            <a:r>
              <a:rPr lang="tr-TR" sz="2800" dirty="0" smtClean="0"/>
              <a:t>dan </a:t>
            </a:r>
            <a:r>
              <a:rPr lang="tr-TR" sz="2800" b="1" dirty="0" smtClean="0">
                <a:solidFill>
                  <a:srgbClr val="00B050"/>
                </a:solidFill>
              </a:rPr>
              <a:t>yeşil</a:t>
            </a:r>
            <a:r>
              <a:rPr lang="tr-TR" sz="2800" dirty="0" smtClean="0"/>
              <a:t>e döndü. Artık öğrenci oturum açtığında </a:t>
            </a:r>
            <a:r>
              <a:rPr lang="tr-TR" sz="2800" dirty="0" err="1" smtClean="0"/>
              <a:t>Placement</a:t>
            </a:r>
            <a:r>
              <a:rPr lang="tr-TR" sz="2800" dirty="0" smtClean="0"/>
              <a:t> Test öğrenciye açılacak ve test sonunda yerleştirmesi otomatik olarak yapılacak. </a:t>
            </a:r>
            <a:endParaRPr lang="tr-TR" sz="2800" dirty="0"/>
          </a:p>
        </p:txBody>
      </p:sp>
    </p:spTree>
  </p:cSld>
  <p:clrMapOvr>
    <a:masterClrMapping/>
  </p:clrMapOvr>
  <p:transition>
    <p:dissolve/>
    <p:sndAc>
      <p:stSnd>
        <p:snd r:embed="rId3" name="breez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logo-dyn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548680"/>
            <a:ext cx="7056784" cy="2112268"/>
          </a:xfrm>
          <a:prstGeom prst="rect">
            <a:avLst/>
          </a:prstGeom>
        </p:spPr>
      </p:pic>
      <p:pic>
        <p:nvPicPr>
          <p:cNvPr id="5" name="4 Resim" descr="1200x630b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2924944"/>
            <a:ext cx="1944216" cy="16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Dikdörtgen"/>
          <p:cNvSpPr/>
          <p:nvPr/>
        </p:nvSpPr>
        <p:spPr>
          <a:xfrm>
            <a:off x="971600" y="4509120"/>
            <a:ext cx="70410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6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Dyned</a:t>
            </a:r>
            <a:r>
              <a:rPr lang="tr-TR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tr-TR" sz="6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Courseware</a:t>
            </a:r>
            <a:r>
              <a:rPr lang="tr-TR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tr-TR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2195736" y="5517232"/>
            <a:ext cx="44624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Öğrenci Girişi</a:t>
            </a:r>
            <a:endParaRPr lang="tr-TR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427</Words>
  <Application>Microsoft Office PowerPoint</Application>
  <PresentationFormat>Ekran Gösterisi (4:3)</PresentationFormat>
  <Paragraphs>53</Paragraphs>
  <Slides>20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Kontrol Paneli</vt:lpstr>
      <vt:lpstr>Slayt 15</vt:lpstr>
      <vt:lpstr>Verimli Çalışma Yöntemleri Listesi</vt:lpstr>
      <vt:lpstr>Slayt 17</vt:lpstr>
      <vt:lpstr>Slayt 18</vt:lpstr>
      <vt:lpstr>Slayt 19</vt:lpstr>
      <vt:lpstr>Slayt 20</vt:lpstr>
    </vt:vector>
  </TitlesOfParts>
  <Company>Conax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DynEd® Kontrol Paneli</dc:title>
  <dc:creator>win7</dc:creator>
  <cp:lastModifiedBy>win7</cp:lastModifiedBy>
  <cp:revision>16</cp:revision>
  <dcterms:created xsi:type="dcterms:W3CDTF">2017-12-09T16:02:02Z</dcterms:created>
  <dcterms:modified xsi:type="dcterms:W3CDTF">2017-12-09T19:24:39Z</dcterms:modified>
</cp:coreProperties>
</file>