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70" d="100"/>
          <a:sy n="7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DYNED SUNUM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03848" y="2060848"/>
            <a:ext cx="86409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796136" y="3464737"/>
            <a:ext cx="1944216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24128" y="5733256"/>
            <a:ext cx="1872208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23" t="17005" r="16427" b="15612"/>
          <a:stretch/>
        </p:blipFill>
        <p:spPr bwMode="auto">
          <a:xfrm>
            <a:off x="0" y="0"/>
            <a:ext cx="9144000" cy="68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1700809"/>
            <a:ext cx="3024336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Sınıflar arası öğrenci nakli için üstteki sınıf listesinden öğrencinin mevcut sınıfı seçilir.</a:t>
            </a:r>
          </a:p>
          <a:p>
            <a:endParaRPr lang="tr-TR" dirty="0" smtClean="0"/>
          </a:p>
          <a:p>
            <a:r>
              <a:rPr lang="tr-TR" dirty="0" smtClean="0"/>
              <a:t>Yandaki listeden öğrenci seçilir.</a:t>
            </a:r>
          </a:p>
          <a:p>
            <a:endParaRPr lang="tr-TR" dirty="0"/>
          </a:p>
          <a:p>
            <a:r>
              <a:rPr lang="tr-TR" dirty="0" smtClean="0"/>
              <a:t>Alttaki listeden öğrencinin  nakledileceği sınıf seçilir.</a:t>
            </a:r>
          </a:p>
          <a:p>
            <a:r>
              <a:rPr lang="tr-TR" dirty="0" smtClean="0"/>
              <a:t>NAKLET butonuna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0876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10527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95936" y="2940575"/>
            <a:ext cx="2448272" cy="187220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8" t="20014" r="17737" b="18907"/>
          <a:stretch/>
        </p:blipFill>
        <p:spPr bwMode="auto">
          <a:xfrm>
            <a:off x="19364" y="260648"/>
            <a:ext cx="9144000" cy="63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63172" y="668595"/>
            <a:ext cx="63001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Tek bir öğrenci veya birkaç öğrenciyi sınıftan silmek için</a:t>
            </a:r>
          </a:p>
          <a:p>
            <a:r>
              <a:rPr lang="tr-TR" dirty="0" smtClean="0"/>
              <a:t>yanda bulunan sınıf listesinden öğrencinin bulunduğu sınıfı </a:t>
            </a:r>
            <a:r>
              <a:rPr lang="tr-TR" dirty="0" err="1" smtClean="0"/>
              <a:t>seçin.Açılan</a:t>
            </a:r>
            <a:r>
              <a:rPr lang="tr-TR" dirty="0" smtClean="0"/>
              <a:t> sınıf listesinden öğrencinin karşısında bulunan sil </a:t>
            </a:r>
            <a:r>
              <a:rPr lang="tr-TR" dirty="0" err="1" smtClean="0"/>
              <a:t>butanunu</a:t>
            </a:r>
            <a:r>
              <a:rPr lang="tr-TR" dirty="0" smtClean="0"/>
              <a:t> işaretleyin ve GÜNCELLE </a:t>
            </a:r>
            <a:r>
              <a:rPr lang="tr-TR" dirty="0" err="1" smtClean="0"/>
              <a:t>diyin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1403648" y="1868924"/>
            <a:ext cx="1459524" cy="1416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759716" y="1628800"/>
            <a:ext cx="12465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396149" y="5661248"/>
            <a:ext cx="599787" cy="186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30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03" t="21496" r="18269" b="16069"/>
          <a:stretch/>
        </p:blipFill>
        <p:spPr bwMode="auto">
          <a:xfrm>
            <a:off x="29553" y="116632"/>
            <a:ext cx="9171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83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8" t="17755" r="17309" b="17755"/>
          <a:stretch/>
        </p:blipFill>
        <p:spPr bwMode="auto">
          <a:xfrm>
            <a:off x="16112" y="1"/>
            <a:ext cx="9144000" cy="6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9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364088" y="3284984"/>
            <a:ext cx="720080" cy="5305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48" t="20302" r="18448" b="16067"/>
          <a:stretch/>
        </p:blipFill>
        <p:spPr bwMode="auto">
          <a:xfrm>
            <a:off x="251520" y="116632"/>
            <a:ext cx="87291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7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11560" y="2636912"/>
            <a:ext cx="144016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7" t="18876" r="17819" b="14159"/>
          <a:stretch/>
        </p:blipFill>
        <p:spPr bwMode="auto">
          <a:xfrm>
            <a:off x="0" y="101786"/>
            <a:ext cx="9144000" cy="67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8" t="4291" r="26260" b="10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1988840"/>
            <a:ext cx="115212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1412776"/>
            <a:ext cx="2448272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Yeni sınıf kurmak için mavi bölmeden sınıf seviyesi seçilir.</a:t>
            </a:r>
          </a:p>
          <a:p>
            <a:endParaRPr lang="tr-TR" dirty="0" smtClean="0"/>
          </a:p>
          <a:p>
            <a:r>
              <a:rPr lang="tr-TR" dirty="0" smtClean="0"/>
              <a:t>Yan tarafa şube yazılır.</a:t>
            </a:r>
          </a:p>
          <a:p>
            <a:r>
              <a:rPr lang="tr-TR" dirty="0" smtClean="0"/>
              <a:t>Sınıf öğretmeni kısmına  İNGİLİZCE öğretmeninin </a:t>
            </a:r>
            <a:r>
              <a:rPr lang="tr-TR" u="sng" dirty="0" smtClean="0">
                <a:solidFill>
                  <a:srgbClr val="FF0000"/>
                </a:solidFill>
              </a:rPr>
              <a:t>(ücretli dahil), </a:t>
            </a:r>
            <a:r>
              <a:rPr lang="tr-TR" dirty="0" err="1" smtClean="0"/>
              <a:t>ingilizce</a:t>
            </a:r>
            <a:r>
              <a:rPr lang="tr-TR" dirty="0" smtClean="0"/>
              <a:t> öğretmeni olmayan ilkokullarda sınıf rehber öğretmenin adı yazılır. </a:t>
            </a:r>
          </a:p>
          <a:p>
            <a:endParaRPr lang="tr-TR" dirty="0" smtClean="0"/>
          </a:p>
          <a:p>
            <a:r>
              <a:rPr lang="tr-TR" dirty="0" smtClean="0"/>
              <a:t>Mail gerçek mail olmak zorunda değildir.</a:t>
            </a:r>
          </a:p>
          <a:p>
            <a:r>
              <a:rPr lang="tr-TR" dirty="0" err="1" smtClean="0"/>
              <a:t>Şifaen</a:t>
            </a:r>
            <a:r>
              <a:rPr lang="tr-TR" dirty="0" smtClean="0"/>
              <a:t> verilebilir.</a:t>
            </a:r>
          </a:p>
          <a:p>
            <a:r>
              <a:rPr lang="tr-TR" dirty="0" smtClean="0"/>
              <a:t>Sınıfı kur butonu ile sınıf kurulur.</a:t>
            </a:r>
          </a:p>
        </p:txBody>
      </p:sp>
    </p:spTree>
    <p:extLst>
      <p:ext uri="{BB962C8B-B14F-4D97-AF65-F5344CB8AC3E}">
        <p14:creationId xmlns:p14="http://schemas.microsoft.com/office/powerpoint/2010/main" xmlns="" val="244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3" r="18826" b="10261"/>
          <a:stretch/>
        </p:blipFill>
        <p:spPr bwMode="auto">
          <a:xfrm>
            <a:off x="0" y="15112"/>
            <a:ext cx="9144000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4784085"/>
            <a:ext cx="44644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Sınıfa yeni öğrenci </a:t>
            </a:r>
          </a:p>
          <a:p>
            <a:r>
              <a:rPr lang="tr-TR" dirty="0" smtClean="0"/>
              <a:t>kaydetmek için daha önce kurulan sınıfa tıklanır.</a:t>
            </a:r>
          </a:p>
          <a:p>
            <a:endParaRPr lang="tr-TR" dirty="0"/>
          </a:p>
          <a:p>
            <a:r>
              <a:rPr lang="tr-TR" dirty="0" smtClean="0"/>
              <a:t>En altta bulunan </a:t>
            </a:r>
            <a:r>
              <a:rPr lang="tr-TR" dirty="0" err="1" smtClean="0"/>
              <a:t>excel</a:t>
            </a:r>
            <a:r>
              <a:rPr lang="tr-TR" dirty="0" smtClean="0"/>
              <a:t> tablosundan öğrenci kaydetme butonuna tıklanır.</a:t>
            </a:r>
          </a:p>
        </p:txBody>
      </p:sp>
      <p:sp>
        <p:nvSpPr>
          <p:cNvPr id="5" name="Oval 4"/>
          <p:cNvSpPr/>
          <p:nvPr/>
        </p:nvSpPr>
        <p:spPr>
          <a:xfrm>
            <a:off x="5364088" y="5661248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995936" y="3284984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4580384" y="5517232"/>
            <a:ext cx="10717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095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5" t="3143" r="5254" b="11462"/>
          <a:stretch/>
        </p:blipFill>
        <p:spPr bwMode="auto">
          <a:xfrm>
            <a:off x="0" y="332656"/>
            <a:ext cx="91612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3949540"/>
            <a:ext cx="37444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pencereden daha önce Otomatik Mail Verme </a:t>
            </a:r>
          </a:p>
          <a:p>
            <a:r>
              <a:rPr lang="tr-TR" dirty="0" smtClean="0"/>
              <a:t>Programı ile kaydettiğimiz liste bulunur ve Aç denilir.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164288" y="3034536"/>
            <a:ext cx="864096" cy="42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608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4" r="12150" b="11717"/>
          <a:stretch/>
        </p:blipFill>
        <p:spPr bwMode="auto">
          <a:xfrm>
            <a:off x="0" y="404664"/>
            <a:ext cx="90674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292322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Kaydettiğimiz liste ekranda bu şekilde görünür.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Öğrencileri  Kaydet butonuna bastığımızda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tüm listenin üstteki boş listeye aktarılmış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olması gereklidir.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Eğer GEÇERSİZ MAİL uyarısı alırsanız verilen mailde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Türkçe karakter var </a:t>
            </a:r>
            <a:r>
              <a:rPr lang="tr-TR" dirty="0" err="1" smtClean="0">
                <a:solidFill>
                  <a:srgbClr val="00B050"/>
                </a:solidFill>
              </a:rPr>
              <a:t>demektir.İyice</a:t>
            </a:r>
            <a:r>
              <a:rPr lang="tr-TR" dirty="0" smtClean="0">
                <a:solidFill>
                  <a:srgbClr val="00B050"/>
                </a:solidFill>
              </a:rPr>
              <a:t> kontrol edip düzeltin.</a:t>
            </a:r>
          </a:p>
          <a:p>
            <a:endParaRPr lang="tr-TR" dirty="0"/>
          </a:p>
          <a:p>
            <a:r>
              <a:rPr lang="tr-TR" dirty="0" smtClean="0"/>
              <a:t>Eğer kırmızı bir yazı uyarısı alırsanız  tekrar kaydedilene kadar öğrencileri kaydet butonuna basın.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Eğer boşluk var uyarısı alıyorsanız oluşturduğunuz 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Excel listesinin en altında boş hücreler var demektir.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En alttan birkaç hücreyi silip yeniden kaydedip yeniden deneyiniz.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803922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322</TotalTime>
  <Words>223</Words>
  <Application>Microsoft Office PowerPoint</Application>
  <PresentationFormat>Ekran Gösterisi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Raptiye</vt:lpstr>
      <vt:lpstr>DYNED SUNUM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duran</cp:lastModifiedBy>
  <cp:revision>21</cp:revision>
  <dcterms:created xsi:type="dcterms:W3CDTF">2018-08-31T11:15:34Z</dcterms:created>
  <dcterms:modified xsi:type="dcterms:W3CDTF">2018-10-10T06:46:15Z</dcterms:modified>
</cp:coreProperties>
</file>