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0" r:id="rId5"/>
    <p:sldId id="261" r:id="rId6"/>
    <p:sldId id="262" r:id="rId7"/>
    <p:sldId id="258" r:id="rId8"/>
    <p:sldId id="259" r:id="rId9"/>
    <p:sldId id="263" r:id="rId10"/>
    <p:sldId id="264" r:id="rId11"/>
    <p:sldId id="265" r:id="rId12"/>
    <p:sldId id="266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ynedkayityonetimisistemi.meb.gov.t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124744"/>
            <a:ext cx="915305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OTOMATİK MAİL VE ŞİFRE </a:t>
            </a:r>
          </a:p>
          <a:p>
            <a:pPr algn="ctr">
              <a:lnSpc>
                <a:spcPct val="200000"/>
              </a:lnSpc>
            </a:pPr>
            <a:r>
              <a:rPr lang="tr-TR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NASIL VERİLİR?</a:t>
            </a:r>
            <a:endParaRPr lang="tr-TR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4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89" b="4938"/>
          <a:stretch/>
        </p:blipFill>
        <p:spPr bwMode="auto">
          <a:xfrm>
            <a:off x="0" y="188640"/>
            <a:ext cx="9036496" cy="66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20072" y="3645024"/>
            <a:ext cx="24696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 satıra sağ tıklayın.</a:t>
            </a:r>
          </a:p>
          <a:p>
            <a:r>
              <a:rPr lang="tr-TR" dirty="0" smtClean="0"/>
              <a:t>EKLE  deyin.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050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176" b="5179"/>
          <a:stretch/>
        </p:blipFill>
        <p:spPr bwMode="auto">
          <a:xfrm>
            <a:off x="8276" y="116632"/>
            <a:ext cx="913572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51920" y="3492949"/>
            <a:ext cx="42102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EKLE butonuna bastıktan  sonra TÜM SATIR</a:t>
            </a:r>
          </a:p>
          <a:p>
            <a:r>
              <a:rPr lang="tr-TR" dirty="0"/>
              <a:t>s</a:t>
            </a:r>
            <a:r>
              <a:rPr lang="tr-TR" dirty="0" smtClean="0"/>
              <a:t>eçeneğine </a:t>
            </a:r>
            <a:r>
              <a:rPr lang="tr-TR" dirty="0" err="1" smtClean="0"/>
              <a:t>tıklayın.TAMAM</a:t>
            </a:r>
            <a:r>
              <a:rPr lang="tr-TR" dirty="0" smtClean="0"/>
              <a:t> </a:t>
            </a:r>
            <a:r>
              <a:rPr lang="tr-TR" dirty="0" err="1" smtClean="0"/>
              <a:t>diyin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743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247" b="4941"/>
          <a:stretch/>
        </p:blipFill>
        <p:spPr bwMode="auto">
          <a:xfrm>
            <a:off x="17380" y="188387"/>
            <a:ext cx="901911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1995" y="4149080"/>
            <a:ext cx="8216032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üstte oluşan boş satıra sırasıyla ADI SOYADI , EPOSTA, ŞİFRE başlıklarını yazın.</a:t>
            </a:r>
          </a:p>
          <a:p>
            <a:r>
              <a:rPr lang="tr-TR" dirty="0" smtClean="0"/>
              <a:t>Bunu unutursanız kayıt yönetimine eklerken sorun yaşarsınız.</a:t>
            </a:r>
          </a:p>
          <a:p>
            <a:r>
              <a:rPr lang="tr-TR" dirty="0" smtClean="0"/>
              <a:t>Listeyi oluşturduktan sonra ADI-SOYADI hücresinden başlayarak tüm listeyi kopyalayın.</a:t>
            </a:r>
          </a:p>
          <a:p>
            <a:r>
              <a:rPr lang="tr-TR" dirty="0" smtClean="0"/>
              <a:t>Ancak kopyalarken  en alttan boş hücre almamaya dikkat edin.</a:t>
            </a:r>
          </a:p>
          <a:p>
            <a:r>
              <a:rPr lang="tr-TR" dirty="0" smtClean="0"/>
              <a:t>Eğer boş bir hücre alırsanız kayıt yönetimi sisteminde kayıt ederken 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en altta boş satır var </a:t>
            </a:r>
            <a:r>
              <a:rPr lang="tr-TR" dirty="0" smtClean="0"/>
              <a:t>şeklinde bir uyarı alırsınız.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7220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13184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36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75"/>
          <a:stretch/>
        </p:blipFill>
        <p:spPr bwMode="auto">
          <a:xfrm>
            <a:off x="-22438" y="0"/>
            <a:ext cx="920386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7762" y="2204864"/>
            <a:ext cx="54006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Kopyaladığınız listeyi  şu aşamaları izleyerek yeni bir çalışma sayfasına kaydetmelisiniz.</a:t>
            </a:r>
          </a:p>
          <a:p>
            <a:endParaRPr lang="tr-TR" dirty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- YENİ – BOŞ ÇALIŞMA KİTABI – OLUŞTUR  </a:t>
            </a:r>
            <a:r>
              <a:rPr lang="tr-TR" dirty="0" smtClean="0"/>
              <a:t>diyerek yeni bir sayfa açın ve  ilk hücreye sağ tıklayıp yapıştırın. Ya da ( CTRL + V) </a:t>
            </a:r>
            <a:r>
              <a:rPr lang="tr-TR" dirty="0" err="1" smtClean="0"/>
              <a:t>kısayolunu</a:t>
            </a:r>
            <a:r>
              <a:rPr lang="tr-TR" dirty="0" smtClean="0"/>
              <a:t> kullanabilirsiniz.</a:t>
            </a:r>
          </a:p>
          <a:p>
            <a:endParaRPr lang="tr-TR" dirty="0"/>
          </a:p>
          <a:p>
            <a:r>
              <a:rPr lang="tr-TR" dirty="0" smtClean="0"/>
              <a:t>Oluşturduğunuz bu yeni sayfayı o sınıfın adı ile masaüstüne kaydedin.</a:t>
            </a:r>
          </a:p>
          <a:p>
            <a:endParaRPr lang="tr-TR" dirty="0"/>
          </a:p>
          <a:p>
            <a:r>
              <a:rPr lang="tr-TR" dirty="0"/>
              <a:t>Tüm listelerinizi hazırladıktan sonra  </a:t>
            </a:r>
            <a:r>
              <a:rPr lang="tr-TR" dirty="0">
                <a:hlinkClick r:id="rId3"/>
              </a:rPr>
              <a:t>https://dynedkayityonetimisistemi.meb.gov.tr/</a:t>
            </a:r>
            <a:endParaRPr lang="tr-TR" dirty="0"/>
          </a:p>
          <a:p>
            <a:r>
              <a:rPr lang="tr-TR" dirty="0"/>
              <a:t> adresinden kayıt işlemlerini yapabilirsiniz.</a:t>
            </a:r>
          </a:p>
          <a:p>
            <a:endParaRPr lang="tr-TR" dirty="0" smtClean="0"/>
          </a:p>
          <a:p>
            <a:r>
              <a:rPr lang="tr-TR" dirty="0" smtClean="0"/>
              <a:t>Ayrıca çıktısını alarak öğrencilere imza karşılığı mail ve şifrelerini teslim edebilirsiniz.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-22438" y="188640"/>
            <a:ext cx="6480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1036" y="1700808"/>
            <a:ext cx="74453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187624" y="908720"/>
            <a:ext cx="744539" cy="972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588224" y="3212976"/>
            <a:ext cx="744539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25634" y="137464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1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85575" y="2112738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2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932163" y="411503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3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51604" y="3609020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4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02" b="4666"/>
          <a:stretch/>
        </p:blipFill>
        <p:spPr bwMode="auto">
          <a:xfrm>
            <a:off x="13886" y="332656"/>
            <a:ext cx="9130114" cy="6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99992" y="3429000"/>
            <a:ext cx="464400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Başka bir sınıfın listesini oluşturmak için tekrar altta bulunan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</a:t>
            </a:r>
            <a:r>
              <a:rPr lang="tr-TR" b="1" dirty="0" smtClean="0"/>
              <a:t> </a:t>
            </a:r>
            <a:r>
              <a:rPr lang="tr-TR" dirty="0" smtClean="0"/>
              <a:t>sekmesine tıklayın.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VERİLERİ SİL  </a:t>
            </a:r>
            <a:r>
              <a:rPr lang="tr-TR" dirty="0" smtClean="0"/>
              <a:t>butonuna basınca liste </a:t>
            </a:r>
            <a:r>
              <a:rPr lang="tr-TR" dirty="0" err="1" smtClean="0"/>
              <a:t>temizlenecek,yeni</a:t>
            </a:r>
            <a:r>
              <a:rPr lang="tr-TR" dirty="0" smtClean="0"/>
              <a:t> sınıf kaydı için hazır hale gelecektir.</a:t>
            </a:r>
          </a:p>
          <a:p>
            <a:endParaRPr lang="tr-TR" dirty="0" smtClean="0"/>
          </a:p>
        </p:txBody>
      </p:sp>
      <p:sp>
        <p:nvSpPr>
          <p:cNvPr id="5" name="Oval 4"/>
          <p:cNvSpPr/>
          <p:nvPr/>
        </p:nvSpPr>
        <p:spPr>
          <a:xfrm>
            <a:off x="1187624" y="4005064"/>
            <a:ext cx="237626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636912"/>
            <a:ext cx="8229600" cy="247687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Not :Excel çalışma sayfası alıntıdır.</a:t>
            </a:r>
          </a:p>
          <a:p>
            <a:pPr marL="0" indent="0">
              <a:buNone/>
            </a:pPr>
            <a:r>
              <a:rPr lang="tr-TR" dirty="0" smtClean="0"/>
              <a:t>Manisa/Turgutlu </a:t>
            </a:r>
            <a:r>
              <a:rPr lang="tr-TR" dirty="0" err="1" smtClean="0"/>
              <a:t>DynEd</a:t>
            </a:r>
            <a:r>
              <a:rPr lang="tr-TR" dirty="0" smtClean="0"/>
              <a:t> ekibi tarafından hazırlanmış olup tüm okullarımızın kullanımına sunulmuştur.</a:t>
            </a:r>
          </a:p>
          <a:p>
            <a:pPr marL="0" indent="0">
              <a:buNone/>
            </a:pPr>
            <a:r>
              <a:rPr lang="tr-TR" dirty="0" smtClean="0"/>
              <a:t>Emeklerinden dolayı teşekkür ederiz.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939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47" b="19886"/>
          <a:stretch/>
        </p:blipFill>
        <p:spPr bwMode="auto">
          <a:xfrm>
            <a:off x="41175" y="764704"/>
            <a:ext cx="9011345" cy="58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16912" y="260648"/>
            <a:ext cx="72598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İlk olarak DÜZENLEMEYİ ETKİNLEŞTİR butonu ile uygulama aktif hale getirilir.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292080" y="629980"/>
            <a:ext cx="648072" cy="566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65471" y="1052736"/>
            <a:ext cx="14401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71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53" b="6250"/>
          <a:stretch/>
        </p:blipFill>
        <p:spPr bwMode="auto">
          <a:xfrm>
            <a:off x="-1" y="24852"/>
            <a:ext cx="4833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32" b="4816"/>
          <a:stretch/>
        </p:blipFill>
        <p:spPr bwMode="auto">
          <a:xfrm>
            <a:off x="4716016" y="0"/>
            <a:ext cx="4477270" cy="68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1" y="2264931"/>
            <a:ext cx="4970020" cy="1477328"/>
          </a:xfrm>
          <a:prstGeom prst="rect">
            <a:avLst/>
          </a:prstGeom>
          <a:solidFill>
            <a:srgbClr val="FF0000"/>
          </a:solidFill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Cetvelde bulunan @sadi.meb.edu.tr  silinir.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@  </a:t>
            </a:r>
            <a:r>
              <a:rPr lang="tr-TR" dirty="0" smtClean="0"/>
              <a:t>işareti silinmemeli.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485009" y="1077073"/>
            <a:ext cx="1438919" cy="58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endCxn id="5" idx="3"/>
          </p:cNvCxnSpPr>
          <p:nvPr/>
        </p:nvCxnSpPr>
        <p:spPr>
          <a:xfrm flipV="1">
            <a:off x="2051720" y="1573830"/>
            <a:ext cx="644014" cy="94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148065" y="2172598"/>
            <a:ext cx="3888431" cy="34163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Okulun adına uygun bir kısaltma ile </a:t>
            </a:r>
          </a:p>
          <a:p>
            <a:r>
              <a:rPr lang="tr-TR" dirty="0" smtClean="0"/>
              <a:t>yeni bir mail uzantısı oluşturulur.</a:t>
            </a:r>
          </a:p>
          <a:p>
            <a:r>
              <a:rPr lang="tr-TR" dirty="0" smtClean="0"/>
              <a:t>Mümkün olduğunca kısa ve kolay seçiniz.</a:t>
            </a:r>
          </a:p>
          <a:p>
            <a:r>
              <a:rPr lang="tr-TR" dirty="0" smtClean="0"/>
              <a:t>Okul ismi uzunsa baş harflerini kullanabilirsiniz.</a:t>
            </a:r>
          </a:p>
          <a:p>
            <a:r>
              <a:rPr lang="tr-TR" u="sng" dirty="0" smtClean="0"/>
              <a:t>Örneğin ,Mustafa Kemal Paşa Anadolu Lisesi için</a:t>
            </a:r>
            <a:r>
              <a:rPr lang="tr-TR" b="1" u="sng" dirty="0" smtClean="0"/>
              <a:t> mkpal.com </a:t>
            </a:r>
            <a:r>
              <a:rPr lang="tr-TR" u="sng" dirty="0" smtClean="0"/>
              <a:t>gibi bir kısaltma olabilir.  </a:t>
            </a:r>
          </a:p>
          <a:p>
            <a:r>
              <a:rPr lang="tr-TR" b="1" u="sng" dirty="0" smtClean="0"/>
              <a:t>dyned.com kullanabilirsiniz.</a:t>
            </a:r>
          </a:p>
          <a:p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989413" y="1058659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7673490" y="1596534"/>
            <a:ext cx="1002966" cy="89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89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sraYUCEER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9" b="19379"/>
          <a:stretch/>
        </p:blipFill>
        <p:spPr bwMode="auto">
          <a:xfrm>
            <a:off x="9381" y="221863"/>
            <a:ext cx="9193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5085184"/>
            <a:ext cx="6635856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E-okula girerek Öğrenci İşlemleri menüsünü </a:t>
            </a:r>
            <a:r>
              <a:rPr lang="tr-TR" dirty="0" err="1" smtClean="0"/>
              <a:t>açın.Öğretmen</a:t>
            </a:r>
            <a:r>
              <a:rPr lang="tr-TR" dirty="0" smtClean="0"/>
              <a:t> şifresi ile </a:t>
            </a:r>
          </a:p>
          <a:p>
            <a:r>
              <a:rPr lang="tr-TR" dirty="0" smtClean="0"/>
              <a:t>değil idareci şifresi ile girilmelidir.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3886" y="105273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5"/>
          </p:cNvCxnSpPr>
          <p:nvPr/>
        </p:nvCxnSpPr>
        <p:spPr>
          <a:xfrm>
            <a:off x="1181677" y="1544437"/>
            <a:ext cx="1230083" cy="3540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17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EsraYUCEER\Desktop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7" b="18968"/>
          <a:stretch/>
        </p:blipFill>
        <p:spPr bwMode="auto">
          <a:xfrm>
            <a:off x="67123" y="188640"/>
            <a:ext cx="90768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4653136"/>
            <a:ext cx="716428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 kısmından sınıfı ve şubesini seçtikten sonra ,</a:t>
            </a:r>
          </a:p>
          <a:p>
            <a:r>
              <a:rPr lang="tr-TR" dirty="0" smtClean="0"/>
              <a:t>durumu AKTİF ÖĞRENCİ olarak seçin ve ARA butonuna basın.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835696" y="3356992"/>
            <a:ext cx="208823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7164288" y="3176972"/>
            <a:ext cx="792088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35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563888" y="1340768"/>
            <a:ext cx="658464" cy="4025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8" t="19711" r="24266" b="29799"/>
          <a:stretch/>
        </p:blipFill>
        <p:spPr bwMode="auto">
          <a:xfrm>
            <a:off x="-13058" y="44118"/>
            <a:ext cx="9157058" cy="6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750086"/>
            <a:ext cx="273630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Arama sonucu listeyi ok işareti ile gösterilmiş  yerden</a:t>
            </a:r>
            <a:r>
              <a:rPr lang="tr-TR" u="sng" dirty="0" smtClean="0">
                <a:solidFill>
                  <a:srgbClr val="FFFF00"/>
                </a:solidFill>
              </a:rPr>
              <a:t> (TC KİMLİK NO yazan başlığın sol kısmında bulunan koyu mavi boş kutudan itibaren)</a:t>
            </a:r>
            <a:r>
              <a:rPr lang="tr-TR" dirty="0" smtClean="0"/>
              <a:t>en son öğrenciye kadar </a:t>
            </a:r>
            <a:r>
              <a:rPr lang="tr-TR" dirty="0" err="1" smtClean="0"/>
              <a:t>seçip,kopyalayın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632565" y="1412776"/>
            <a:ext cx="93610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1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87"/>
          <a:stretch/>
        </p:blipFill>
        <p:spPr bwMode="auto">
          <a:xfrm>
            <a:off x="79900" y="116632"/>
            <a:ext cx="8975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1996" y="5373216"/>
            <a:ext cx="8910973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En altta bulunan LİSTE sekmesine tıklayınız. E-okul sisteminden kopyaladığınız sınıf listesini</a:t>
            </a:r>
          </a:p>
          <a:p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</a:t>
            </a:r>
            <a:r>
              <a:rPr lang="tr-TR" dirty="0" smtClean="0"/>
              <a:t> hücresine sağ tıklayarak </a:t>
            </a:r>
            <a:r>
              <a:rPr lang="tr-TR" dirty="0" err="1" smtClean="0"/>
              <a:t>yapıştırın.Kesinlikle</a:t>
            </a:r>
            <a:r>
              <a:rPr lang="tr-TR" dirty="0" smtClean="0"/>
              <a:t> sarı klasörün üstüne </a:t>
            </a:r>
            <a:r>
              <a:rPr lang="tr-TR" dirty="0" err="1" smtClean="0"/>
              <a:t>tıklamayın,yapıştırmayın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Yapıştırdıktan sonra hücreler karışık gibi görünebilir, </a:t>
            </a:r>
            <a:r>
              <a:rPr lang="tr-TR" dirty="0" err="1" smtClean="0"/>
              <a:t>daralabilir.Sorun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Yapıştırdıktan sonra en altta kırmızı sekmede bulunan AYAR sekmesine tıklayın.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3462" y="1484784"/>
            <a:ext cx="75412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27584" y="1898368"/>
            <a:ext cx="575747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Kopyaladığınız listeyi  İlk hücreye sağ tıkla diyerek yapıştırın.</a:t>
            </a:r>
          </a:p>
          <a:p>
            <a:endParaRPr lang="tr-TR" dirty="0"/>
          </a:p>
        </p:txBody>
      </p:sp>
      <p:cxnSp>
        <p:nvCxnSpPr>
          <p:cNvPr id="9" name="Düz Ok Bağlayıcısı 8"/>
          <p:cNvCxnSpPr>
            <a:stCxn id="6" idx="4"/>
          </p:cNvCxnSpPr>
          <p:nvPr/>
        </p:nvCxnSpPr>
        <p:spPr>
          <a:xfrm>
            <a:off x="450523" y="1844824"/>
            <a:ext cx="377061" cy="23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3528" y="4869160"/>
            <a:ext cx="24482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63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50"/>
          <a:stretch/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2420888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724128" y="3003339"/>
            <a:ext cx="302922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AYAR sekmesine tıkladığınızda </a:t>
            </a:r>
          </a:p>
          <a:p>
            <a:r>
              <a:rPr lang="tr-TR" dirty="0" smtClean="0"/>
              <a:t>Karşınıza bu ekran gelecek.</a:t>
            </a:r>
          </a:p>
          <a:p>
            <a:r>
              <a:rPr lang="tr-TR" dirty="0" smtClean="0"/>
              <a:t>DÜZENLE butonuna basın.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3392996"/>
            <a:ext cx="3744416" cy="324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97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588372" y="2837873"/>
            <a:ext cx="43041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Otomatik mail verilmiş liste karşınıza çıkacak.</a:t>
            </a:r>
          </a:p>
          <a:p>
            <a:r>
              <a:rPr lang="tr-TR" dirty="0" smtClean="0"/>
              <a:t>Bu noktada yapmanız gereken en üst kısma yeni bir satır eklemek olacak.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044" b="6740"/>
          <a:stretch/>
        </p:blipFill>
        <p:spPr bwMode="auto">
          <a:xfrm>
            <a:off x="212438" y="341693"/>
            <a:ext cx="87518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9792" y="4398051"/>
            <a:ext cx="55238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DÜZENLE butonuna bastıktan sonra karşınıza </a:t>
            </a:r>
          </a:p>
          <a:p>
            <a:r>
              <a:rPr lang="tr-TR" dirty="0"/>
              <a:t>b</a:t>
            </a:r>
            <a:r>
              <a:rPr lang="tr-TR" dirty="0" smtClean="0"/>
              <a:t>u şekilde otomatik mail ve şifre verilmiş  bir liste çıkacak.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92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445</Words>
  <Application>Microsoft Office PowerPoint</Application>
  <PresentationFormat>Ekran Gösterisi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duran</cp:lastModifiedBy>
  <cp:revision>19</cp:revision>
  <dcterms:created xsi:type="dcterms:W3CDTF">2018-09-03T06:09:48Z</dcterms:created>
  <dcterms:modified xsi:type="dcterms:W3CDTF">2018-10-10T06:50:54Z</dcterms:modified>
</cp:coreProperties>
</file>